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37" d="100"/>
          <a:sy n="137" d="100"/>
        </p:scale>
        <p:origin x="-1994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5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06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8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98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3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5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0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29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83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7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32568-ADA1-4541-AD19-CB6404823090}" type="datetimeFigureOut">
              <a:rPr lang="nl-NL" smtClean="0"/>
              <a:t>18-1-2014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951D-7C8A-4F3C-8E11-CC8406205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48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Diavoorstelling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TEDPC</dc:creator>
  <cp:lastModifiedBy>TEDPC</cp:lastModifiedBy>
  <cp:revision>2</cp:revision>
  <dcterms:created xsi:type="dcterms:W3CDTF">2014-01-18T19:17:43Z</dcterms:created>
  <dcterms:modified xsi:type="dcterms:W3CDTF">2014-01-18T19:34:40Z</dcterms:modified>
</cp:coreProperties>
</file>